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7" r:id="rId2"/>
    <p:sldId id="259" r:id="rId3"/>
    <p:sldId id="260" r:id="rId4"/>
    <p:sldId id="261" r:id="rId5"/>
    <p:sldId id="267" r:id="rId6"/>
    <p:sldId id="262" r:id="rId7"/>
    <p:sldId id="264" r:id="rId8"/>
    <p:sldId id="265" r:id="rId9"/>
    <p:sldId id="266" r:id="rId10"/>
    <p:sldId id="283" r:id="rId11"/>
    <p:sldId id="284" r:id="rId12"/>
    <p:sldId id="268" r:id="rId13"/>
    <p:sldId id="282" r:id="rId14"/>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6A5730-F054-469E-928C-ECEAA34A9581}" v="7" dt="2025-09-30T10:37:19.4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75" d="100"/>
          <a:sy n="75" d="100"/>
        </p:scale>
        <p:origin x="58" y="3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urid Slettebø" userId="65215437-796a-4dff-b515-98e0a587fbc7" providerId="ADAL" clId="{4F6A5730-F054-469E-928C-ECEAA34A9581}"/>
    <pc:docChg chg="undo custSel addSld delSld modSld sldOrd">
      <pc:chgData name="Turid Slettebø" userId="65215437-796a-4dff-b515-98e0a587fbc7" providerId="ADAL" clId="{4F6A5730-F054-469E-928C-ECEAA34A9581}" dt="2025-09-30T10:38:08.934" v="129" actId="20577"/>
      <pc:docMkLst>
        <pc:docMk/>
      </pc:docMkLst>
      <pc:sldChg chg="modSp add del mod">
        <pc:chgData name="Turid Slettebø" userId="65215437-796a-4dff-b515-98e0a587fbc7" providerId="ADAL" clId="{4F6A5730-F054-469E-928C-ECEAA34A9581}" dt="2025-09-30T10:16:23.104" v="42" actId="47"/>
        <pc:sldMkLst>
          <pc:docMk/>
          <pc:sldMk cId="0" sldId="257"/>
        </pc:sldMkLst>
        <pc:spChg chg="mod">
          <ac:chgData name="Turid Slettebø" userId="65215437-796a-4dff-b515-98e0a587fbc7" providerId="ADAL" clId="{4F6A5730-F054-469E-928C-ECEAA34A9581}" dt="2025-09-30T10:15:40.635" v="40" actId="20577"/>
          <ac:spMkLst>
            <pc:docMk/>
            <pc:sldMk cId="0" sldId="257"/>
            <ac:spMk id="4" creationId="{18203C1B-9BBE-94D6-A951-29FC95C6B165}"/>
          </ac:spMkLst>
        </pc:spChg>
      </pc:sldChg>
      <pc:sldChg chg="add del">
        <pc:chgData name="Turid Slettebø" userId="65215437-796a-4dff-b515-98e0a587fbc7" providerId="ADAL" clId="{4F6A5730-F054-469E-928C-ECEAA34A9581}" dt="2025-09-30T10:16:31.126" v="43" actId="47"/>
        <pc:sldMkLst>
          <pc:docMk/>
          <pc:sldMk cId="0" sldId="258"/>
        </pc:sldMkLst>
      </pc:sldChg>
      <pc:sldChg chg="add del">
        <pc:chgData name="Turid Slettebø" userId="65215437-796a-4dff-b515-98e0a587fbc7" providerId="ADAL" clId="{4F6A5730-F054-469E-928C-ECEAA34A9581}" dt="2025-09-30T10:16:32.930" v="44"/>
        <pc:sldMkLst>
          <pc:docMk/>
          <pc:sldMk cId="0" sldId="259"/>
        </pc:sldMkLst>
      </pc:sldChg>
      <pc:sldChg chg="add">
        <pc:chgData name="Turid Slettebø" userId="65215437-796a-4dff-b515-98e0a587fbc7" providerId="ADAL" clId="{4F6A5730-F054-469E-928C-ECEAA34A9581}" dt="2025-09-30T10:16:32.930" v="44"/>
        <pc:sldMkLst>
          <pc:docMk/>
          <pc:sldMk cId="0" sldId="260"/>
        </pc:sldMkLst>
      </pc:sldChg>
      <pc:sldChg chg="add del">
        <pc:chgData name="Turid Slettebø" userId="65215437-796a-4dff-b515-98e0a587fbc7" providerId="ADAL" clId="{4F6A5730-F054-469E-928C-ECEAA34A9581}" dt="2025-09-30T10:16:32.930" v="44"/>
        <pc:sldMkLst>
          <pc:docMk/>
          <pc:sldMk cId="0" sldId="261"/>
        </pc:sldMkLst>
      </pc:sldChg>
      <pc:sldChg chg="add">
        <pc:chgData name="Turid Slettebø" userId="65215437-796a-4dff-b515-98e0a587fbc7" providerId="ADAL" clId="{4F6A5730-F054-469E-928C-ECEAA34A9581}" dt="2025-09-30T10:16:32.930" v="44"/>
        <pc:sldMkLst>
          <pc:docMk/>
          <pc:sldMk cId="0" sldId="262"/>
        </pc:sldMkLst>
      </pc:sldChg>
      <pc:sldChg chg="add del">
        <pc:chgData name="Turid Slettebø" userId="65215437-796a-4dff-b515-98e0a587fbc7" providerId="ADAL" clId="{4F6A5730-F054-469E-928C-ECEAA34A9581}" dt="2025-09-30T10:18:30.461" v="47" actId="47"/>
        <pc:sldMkLst>
          <pc:docMk/>
          <pc:sldMk cId="0" sldId="263"/>
        </pc:sldMkLst>
      </pc:sldChg>
      <pc:sldChg chg="add">
        <pc:chgData name="Turid Slettebø" userId="65215437-796a-4dff-b515-98e0a587fbc7" providerId="ADAL" clId="{4F6A5730-F054-469E-928C-ECEAA34A9581}" dt="2025-09-30T10:16:32.930" v="44"/>
        <pc:sldMkLst>
          <pc:docMk/>
          <pc:sldMk cId="0" sldId="264"/>
        </pc:sldMkLst>
      </pc:sldChg>
      <pc:sldChg chg="add">
        <pc:chgData name="Turid Slettebø" userId="65215437-796a-4dff-b515-98e0a587fbc7" providerId="ADAL" clId="{4F6A5730-F054-469E-928C-ECEAA34A9581}" dt="2025-09-30T10:16:32.930" v="44"/>
        <pc:sldMkLst>
          <pc:docMk/>
          <pc:sldMk cId="0" sldId="265"/>
        </pc:sldMkLst>
      </pc:sldChg>
      <pc:sldChg chg="add">
        <pc:chgData name="Turid Slettebø" userId="65215437-796a-4dff-b515-98e0a587fbc7" providerId="ADAL" clId="{4F6A5730-F054-469E-928C-ECEAA34A9581}" dt="2025-09-30T10:16:32.930" v="44"/>
        <pc:sldMkLst>
          <pc:docMk/>
          <pc:sldMk cId="0" sldId="266"/>
        </pc:sldMkLst>
      </pc:sldChg>
      <pc:sldChg chg="add ord modNotes">
        <pc:chgData name="Turid Slettebø" userId="65215437-796a-4dff-b515-98e0a587fbc7" providerId="ADAL" clId="{4F6A5730-F054-469E-928C-ECEAA34A9581}" dt="2025-09-30T10:21:53.161" v="51"/>
        <pc:sldMkLst>
          <pc:docMk/>
          <pc:sldMk cId="0" sldId="267"/>
        </pc:sldMkLst>
      </pc:sldChg>
      <pc:sldChg chg="add">
        <pc:chgData name="Turid Slettebø" userId="65215437-796a-4dff-b515-98e0a587fbc7" providerId="ADAL" clId="{4F6A5730-F054-469E-928C-ECEAA34A9581}" dt="2025-09-30T10:16:32.930" v="44"/>
        <pc:sldMkLst>
          <pc:docMk/>
          <pc:sldMk cId="0" sldId="268"/>
        </pc:sldMkLst>
      </pc:sldChg>
      <pc:sldChg chg="addSp delSp modSp mod ord">
        <pc:chgData name="Turid Slettebø" userId="65215437-796a-4dff-b515-98e0a587fbc7" providerId="ADAL" clId="{4F6A5730-F054-469E-928C-ECEAA34A9581}" dt="2025-09-30T10:38:08.934" v="129" actId="20577"/>
        <pc:sldMkLst>
          <pc:docMk/>
          <pc:sldMk cId="997858527" sldId="282"/>
        </pc:sldMkLst>
        <pc:spChg chg="mod">
          <ac:chgData name="Turid Slettebø" userId="65215437-796a-4dff-b515-98e0a587fbc7" providerId="ADAL" clId="{4F6A5730-F054-469E-928C-ECEAA34A9581}" dt="2025-09-30T10:38:08.934" v="129" actId="20577"/>
          <ac:spMkLst>
            <pc:docMk/>
            <pc:sldMk cId="997858527" sldId="282"/>
            <ac:spMk id="2" creationId="{972CA218-9588-F879-A59F-886A06DF0A92}"/>
          </ac:spMkLst>
        </pc:spChg>
        <pc:picChg chg="add mod">
          <ac:chgData name="Turid Slettebø" userId="65215437-796a-4dff-b515-98e0a587fbc7" providerId="ADAL" clId="{4F6A5730-F054-469E-928C-ECEAA34A9581}" dt="2025-09-30T10:37:25.234" v="120" actId="14100"/>
          <ac:picMkLst>
            <pc:docMk/>
            <pc:sldMk cId="997858527" sldId="282"/>
            <ac:picMk id="4" creationId="{CF7700A0-46A9-5BE0-0B2F-98D7E3630ABC}"/>
          </ac:picMkLst>
        </pc:picChg>
        <pc:picChg chg="del">
          <ac:chgData name="Turid Slettebø" userId="65215437-796a-4dff-b515-98e0a587fbc7" providerId="ADAL" clId="{4F6A5730-F054-469E-928C-ECEAA34A9581}" dt="2025-09-30T10:23:26.211" v="115" actId="478"/>
          <ac:picMkLst>
            <pc:docMk/>
            <pc:sldMk cId="997858527" sldId="282"/>
            <ac:picMk id="1028" creationId="{60E0ECEA-75FC-A04A-F5B3-C6DCBB049694}"/>
          </ac:picMkLst>
        </pc:picChg>
      </pc:sldChg>
      <pc:sldChg chg="add del">
        <pc:chgData name="Turid Slettebø" userId="65215437-796a-4dff-b515-98e0a587fbc7" providerId="ADAL" clId="{4F6A5730-F054-469E-928C-ECEAA34A9581}" dt="2025-09-30T10:21:27.736" v="48"/>
        <pc:sldMkLst>
          <pc:docMk/>
          <pc:sldMk cId="0" sldId="283"/>
        </pc:sldMkLst>
      </pc:sldChg>
      <pc:sldChg chg="add del">
        <pc:chgData name="Turid Slettebø" userId="65215437-796a-4dff-b515-98e0a587fbc7" providerId="ADAL" clId="{4F6A5730-F054-469E-928C-ECEAA34A9581}" dt="2025-09-30T10:21:36.812" v="49"/>
        <pc:sldMkLst>
          <pc:docMk/>
          <pc:sldMk cId="0" sldId="284"/>
        </pc:sldMkLst>
      </pc:sldChg>
      <pc:sldChg chg="add del">
        <pc:chgData name="Turid Slettebø" userId="65215437-796a-4dff-b515-98e0a587fbc7" providerId="ADAL" clId="{4F6A5730-F054-469E-928C-ECEAA34A9581}" dt="2025-09-30T10:16:31.126" v="43" actId="47"/>
        <pc:sldMkLst>
          <pc:docMk/>
          <pc:sldMk cId="0" sldId="285"/>
        </pc:sldMkLst>
      </pc:sldChg>
      <pc:sldChg chg="modSp add del mod">
        <pc:chgData name="Turid Slettebø" userId="65215437-796a-4dff-b515-98e0a587fbc7" providerId="ADAL" clId="{4F6A5730-F054-469E-928C-ECEAA34A9581}" dt="2025-09-30T10:37:28.173" v="121" actId="47"/>
        <pc:sldMkLst>
          <pc:docMk/>
          <pc:sldMk cId="3391641403" sldId="285"/>
        </pc:sldMkLst>
        <pc:picChg chg="mod">
          <ac:chgData name="Turid Slettebø" userId="65215437-796a-4dff-b515-98e0a587fbc7" providerId="ADAL" clId="{4F6A5730-F054-469E-928C-ECEAA34A9581}" dt="2025-09-30T10:37:14.886" v="117" actId="14100"/>
          <ac:picMkLst>
            <pc:docMk/>
            <pc:sldMk cId="3391641403" sldId="285"/>
            <ac:picMk id="2" creationId="{C3746DE7-4C3F-BBF0-8BE1-E9B040CF59B9}"/>
          </ac:picMkLst>
        </pc:picChg>
      </pc:sldChg>
      <pc:sldChg chg="add del">
        <pc:chgData name="Turid Slettebø" userId="65215437-796a-4dff-b515-98e0a587fbc7" providerId="ADAL" clId="{4F6A5730-F054-469E-928C-ECEAA34A9581}" dt="2025-09-30T10:16:31.126" v="43" actId="47"/>
        <pc:sldMkLst>
          <pc:docMk/>
          <pc:sldMk cId="24214005" sldId="28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F22287-F889-4C57-938A-E4373262AAEE}" type="datetimeFigureOut">
              <a:rPr lang="nb-NO" smtClean="0"/>
              <a:t>30.09.2025</a:t>
            </a:fld>
            <a:endParaRPr lang="nb-NO"/>
          </a:p>
        </p:txBody>
      </p:sp>
      <p:sp>
        <p:nvSpPr>
          <p:cNvPr id="4" name="Plassholder for lysbil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0DCCD4-27AE-46B2-A65D-F746E2AE1C58}" type="slidenum">
              <a:rPr lang="nb-NO" smtClean="0"/>
              <a:t>‹#›</a:t>
            </a:fld>
            <a:endParaRPr lang="nb-NO"/>
          </a:p>
        </p:txBody>
      </p:sp>
    </p:spTree>
    <p:extLst>
      <p:ext uri="{BB962C8B-B14F-4D97-AF65-F5344CB8AC3E}">
        <p14:creationId xmlns:p14="http://schemas.microsoft.com/office/powerpoint/2010/main" val="871208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30.09.2025</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Ruth Chapter 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a:t>
            </a:fld>
            <a:endParaRPr lang="cs-C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After listening to the king they left, and once again the star rose…</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10</a:t>
            </a:fld>
            <a:endParaRPr lang="en-GB" sz="1400" b="0" strike="noStrike" spc="-1">
              <a:solidFill>
                <a:srgbClr val="000000"/>
              </a:solidFill>
              <a:latin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As they came into the house and saw the child with Mary His mother, they bowed down and worshiped Him. They opened their treasure boxes and gave Him gifts of gold, frankincense, and myrrh.</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11</a:t>
            </a:fld>
            <a:endParaRPr lang="en-GB" sz="1400" b="0" strike="noStrike" spc="-1">
              <a:solidFill>
                <a:srgbClr val="000000"/>
              </a:solidFill>
              <a:latin typeface="Times New Roman"/>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But Mary treasured up all these words, pondering in her heart what they might mean.</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12</a:t>
            </a:fld>
            <a:endParaRPr lang="en-GB" sz="1400" b="0" strike="noStrike" spc="-1">
              <a:solidFill>
                <a:srgbClr val="000000"/>
              </a:solidFill>
              <a:latin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He went to be registered with Mary, who was promised in marriage to him, and who was expecting a child.</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2</a:t>
            </a:fld>
            <a:endParaRPr lang="en-GB" sz="1400" b="0" strike="noStrike" spc="-1">
              <a:solidFill>
                <a:srgbClr val="000000"/>
              </a:solidFill>
              <a:latin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While they were there, the time came for her to deliver her child.</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3</a:t>
            </a:fld>
            <a:endParaRPr lang="en-GB" sz="1400" b="0" strike="noStrike" spc="-1">
              <a:solidFill>
                <a:srgbClr val="000000"/>
              </a:solidFill>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And she gave birth to her firstborn son and wrapped him in strips of cloth and laid him in a manger, because there was no place for them in the inn.</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4</a:t>
            </a:fld>
            <a:endParaRPr lang="en-GB" sz="1400" b="0" strike="noStrike" spc="-1">
              <a:solidFill>
                <a:srgbClr val="000000"/>
              </a:solidFill>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7488" y="812800"/>
            <a:ext cx="7124700"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 and all who heard it were astonished at what the shepherds said.</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5</a:t>
            </a:fld>
            <a:endParaRPr lang="en-GB" sz="1400" b="0" strike="noStrike" spc="-1">
              <a:solidFill>
                <a:srgbClr val="000000"/>
              </a:solidFill>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Now there were shepherds nearby living out in the field, keeping guard over their flock at night. An angel of the Lord appeared to them, and the glory of the Lord shone around them, and they were absolutely terrified.</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6</a:t>
            </a:fld>
            <a:endParaRPr lang="en-GB" sz="1400" b="0" strike="noStrike" spc="-1">
              <a:solidFill>
                <a:srgbClr val="000000"/>
              </a:solidFill>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Suddenly a vast, heavenly army appeared with the angel, praising God and saying, ‘Glory to God in the highest, and on earth peace among people with whom he is pleased!’</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7</a:t>
            </a:fld>
            <a:endParaRPr lang="en-GB" sz="1400" b="0" strike="noStrike" spc="-1">
              <a:solidFill>
                <a:srgbClr val="000000"/>
              </a:solidFill>
              <a:latin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When the angels left them and went back to heaven, the shepherds said to one another, ‘Let us go over to Bethlehem and see this thing that has taken place, that the Lord has made known to us.’</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8</a:t>
            </a:fld>
            <a:endParaRPr lang="en-GB" sz="1400" b="0" strike="noStrike" spc="-1">
              <a:solidFill>
                <a:srgbClr val="000000"/>
              </a:solidFill>
              <a:latin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So they hurried off and located Mary and Joseph, and found the baby lying in a manger. When they saw Him, they related what they had been told about this child …</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9</a:t>
            </a:fld>
            <a:endParaRPr lang="en-GB" sz="1400" b="0" strike="noStrike" spc="-1">
              <a:solidFill>
                <a:srgbClr val="000000"/>
              </a:solidFill>
              <a:latin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7B91AF71-AEC8-346C-5D0C-6D273F822CDD}"/>
              </a:ext>
            </a:extLst>
          </p:cNvPr>
          <p:cNvSpPr>
            <a:spLocks noGrp="1"/>
          </p:cNvSpPr>
          <p:nvPr>
            <p:ph type="ctrTitle"/>
          </p:nvPr>
        </p:nvSpPr>
        <p:spPr>
          <a:xfrm>
            <a:off x="1524000" y="1122363"/>
            <a:ext cx="9144000" cy="2387600"/>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8C59DC62-61DC-7B8C-205C-D08B3A05C4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5C09E1A1-BB8B-AAC3-9D28-18D2666F6B1E}"/>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5" name="Plassholder for bunntekst 4">
            <a:extLst>
              <a:ext uri="{FF2B5EF4-FFF2-40B4-BE49-F238E27FC236}">
                <a16:creationId xmlns:a16="http://schemas.microsoft.com/office/drawing/2014/main" id="{0B758ACA-43C6-7720-E1A0-CE39DAC03AF9}"/>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884FE6E3-54B9-9CF7-5042-68916025A43F}"/>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27753602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DC92966-0AF3-9996-6596-65BF0BD0CFD1}"/>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40B1973A-55FC-931E-8D6B-67DF0B96EEDE}"/>
              </a:ext>
            </a:extLst>
          </p:cNvPr>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B67BCF74-B510-9622-2256-BBC587EC59EA}"/>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5" name="Plassholder for bunntekst 4">
            <a:extLst>
              <a:ext uri="{FF2B5EF4-FFF2-40B4-BE49-F238E27FC236}">
                <a16:creationId xmlns:a16="http://schemas.microsoft.com/office/drawing/2014/main" id="{D486F040-A28D-AA11-1B0F-E7F210B7EE42}"/>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A7060C5E-B21A-209E-9D0B-40A3C176DD91}"/>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743312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0865BEEA-2764-D2B2-FE0B-C13D299B78C0}"/>
              </a:ext>
            </a:extLst>
          </p:cNvPr>
          <p:cNvSpPr>
            <a:spLocks noGrp="1"/>
          </p:cNvSpPr>
          <p:nvPr>
            <p:ph type="title" orient="vert"/>
          </p:nvPr>
        </p:nvSpPr>
        <p:spPr>
          <a:xfrm>
            <a:off x="8724900" y="365125"/>
            <a:ext cx="2628900" cy="5811838"/>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7742AA9C-A595-E92C-6240-67A6EE43B761}"/>
              </a:ext>
            </a:extLst>
          </p:cNvPr>
          <p:cNvSpPr>
            <a:spLocks noGrp="1"/>
          </p:cNvSpPr>
          <p:nvPr>
            <p:ph type="body" orient="vert" idx="1"/>
          </p:nvPr>
        </p:nvSpPr>
        <p:spPr>
          <a:xfrm>
            <a:off x="838200" y="365125"/>
            <a:ext cx="7734300" cy="5811838"/>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D4CEF29D-CDAA-0D58-51DC-BF13434E9AAF}"/>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5" name="Plassholder for bunntekst 4">
            <a:extLst>
              <a:ext uri="{FF2B5EF4-FFF2-40B4-BE49-F238E27FC236}">
                <a16:creationId xmlns:a16="http://schemas.microsoft.com/office/drawing/2014/main" id="{8A263576-7C8E-40C0-CCCF-B5AE34E49B22}"/>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D1A1E274-05E2-6221-F113-9E82721608E0}"/>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1124280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F288DA8-5BCA-2B55-8486-5DFE57017BDD}"/>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89368A86-5B9E-469B-38D1-90896C5C3913}"/>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9083F3FB-E3FE-C623-43DD-915B8E19B176}"/>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5" name="Plassholder for bunntekst 4">
            <a:extLst>
              <a:ext uri="{FF2B5EF4-FFF2-40B4-BE49-F238E27FC236}">
                <a16:creationId xmlns:a16="http://schemas.microsoft.com/office/drawing/2014/main" id="{BD94E54E-7954-6ACB-4AD5-E1FBAED8B54D}"/>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83C37500-A496-026F-E249-8597D6D051DC}"/>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10704899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5D69DBE-7887-CAA9-9483-C9C6BAC7A29D}"/>
              </a:ext>
            </a:extLst>
          </p:cNvPr>
          <p:cNvSpPr>
            <a:spLocks noGrp="1"/>
          </p:cNvSpPr>
          <p:nvPr>
            <p:ph type="title"/>
          </p:nvPr>
        </p:nvSpPr>
        <p:spPr>
          <a:xfrm>
            <a:off x="831850" y="1709738"/>
            <a:ext cx="10515600" cy="2852737"/>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E9AFA1BF-0BD0-F651-AAC4-44DDE235D86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D56B3119-E580-9D8A-B722-480922F13499}"/>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5" name="Plassholder for bunntekst 4">
            <a:extLst>
              <a:ext uri="{FF2B5EF4-FFF2-40B4-BE49-F238E27FC236}">
                <a16:creationId xmlns:a16="http://schemas.microsoft.com/office/drawing/2014/main" id="{47B03881-82CB-8123-9D47-CCD0195369DB}"/>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FE3DA7A8-B797-E82F-9DA2-9EE261337FF4}"/>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2277353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0E55E8E-1130-8A69-A3BD-B68F9D09968B}"/>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DE05A832-A811-0D30-09BE-240AB0564155}"/>
              </a:ext>
            </a:extLst>
          </p:cNvPr>
          <p:cNvSpPr>
            <a:spLocks noGrp="1"/>
          </p:cNvSpPr>
          <p:nvPr>
            <p:ph sz="half" idx="1"/>
          </p:nvPr>
        </p:nvSpPr>
        <p:spPr>
          <a:xfrm>
            <a:off x="838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35B3AF78-BC01-AEDF-F052-13EFAE82EFDD}"/>
              </a:ext>
            </a:extLst>
          </p:cNvPr>
          <p:cNvSpPr>
            <a:spLocks noGrp="1"/>
          </p:cNvSpPr>
          <p:nvPr>
            <p:ph sz="half" idx="2"/>
          </p:nvPr>
        </p:nvSpPr>
        <p:spPr>
          <a:xfrm>
            <a:off x="6172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a:extLst>
              <a:ext uri="{FF2B5EF4-FFF2-40B4-BE49-F238E27FC236}">
                <a16:creationId xmlns:a16="http://schemas.microsoft.com/office/drawing/2014/main" id="{CD1DFC61-2082-DF84-3FF9-3AE679BACC6E}"/>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6" name="Plassholder for bunntekst 5">
            <a:extLst>
              <a:ext uri="{FF2B5EF4-FFF2-40B4-BE49-F238E27FC236}">
                <a16:creationId xmlns:a16="http://schemas.microsoft.com/office/drawing/2014/main" id="{8999A21F-6856-112F-F500-41F98F2B60C3}"/>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9B929760-B07C-2736-F2FA-F97913E20D27}"/>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2919212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E627CAA-B3B9-0845-7341-92A351BCF1F5}"/>
              </a:ext>
            </a:extLst>
          </p:cNvPr>
          <p:cNvSpPr>
            <a:spLocks noGrp="1"/>
          </p:cNvSpPr>
          <p:nvPr>
            <p:ph type="title"/>
          </p:nvPr>
        </p:nvSpPr>
        <p:spPr>
          <a:xfrm>
            <a:off x="839788" y="365125"/>
            <a:ext cx="10515600" cy="1325563"/>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D6597522-D608-1C4E-B73D-205A7DC0E1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Plassholder for innhold 3">
            <a:extLst>
              <a:ext uri="{FF2B5EF4-FFF2-40B4-BE49-F238E27FC236}">
                <a16:creationId xmlns:a16="http://schemas.microsoft.com/office/drawing/2014/main" id="{5F00A919-2E44-129D-D59D-CDF4A401CB18}"/>
              </a:ext>
            </a:extLst>
          </p:cNvPr>
          <p:cNvSpPr>
            <a:spLocks noGrp="1"/>
          </p:cNvSpPr>
          <p:nvPr>
            <p:ph sz="half" idx="2"/>
          </p:nvPr>
        </p:nvSpPr>
        <p:spPr>
          <a:xfrm>
            <a:off x="839788" y="2505075"/>
            <a:ext cx="5157787"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BD87DC24-1068-518D-9CF5-E1E4F167B8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Plassholder for innhold 5">
            <a:extLst>
              <a:ext uri="{FF2B5EF4-FFF2-40B4-BE49-F238E27FC236}">
                <a16:creationId xmlns:a16="http://schemas.microsoft.com/office/drawing/2014/main" id="{9DDE8D69-DE81-20B6-E789-5A057C86C584}"/>
              </a:ext>
            </a:extLst>
          </p:cNvPr>
          <p:cNvSpPr>
            <a:spLocks noGrp="1"/>
          </p:cNvSpPr>
          <p:nvPr>
            <p:ph sz="quarter" idx="4"/>
          </p:nvPr>
        </p:nvSpPr>
        <p:spPr>
          <a:xfrm>
            <a:off x="6172200" y="2505075"/>
            <a:ext cx="5183188"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Plassholder for dato 6">
            <a:extLst>
              <a:ext uri="{FF2B5EF4-FFF2-40B4-BE49-F238E27FC236}">
                <a16:creationId xmlns:a16="http://schemas.microsoft.com/office/drawing/2014/main" id="{4188A110-B3B3-76D7-6EA3-5A9F83299A9F}"/>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8" name="Plassholder for bunntekst 7">
            <a:extLst>
              <a:ext uri="{FF2B5EF4-FFF2-40B4-BE49-F238E27FC236}">
                <a16:creationId xmlns:a16="http://schemas.microsoft.com/office/drawing/2014/main" id="{8E549CE5-1FFA-C865-CF3C-D4CD8C35AA27}"/>
              </a:ext>
            </a:extLst>
          </p:cNvPr>
          <p:cNvSpPr>
            <a:spLocks noGrp="1"/>
          </p:cNvSpPr>
          <p:nvPr>
            <p:ph type="ftr" sz="quarter" idx="11"/>
          </p:nvPr>
        </p:nvSpPr>
        <p:spPr/>
        <p:txBody>
          <a:bodyPr/>
          <a:lstStyle/>
          <a:p>
            <a:endParaRPr lang="nb-NO"/>
          </a:p>
        </p:txBody>
      </p:sp>
      <p:sp>
        <p:nvSpPr>
          <p:cNvPr id="9" name="Plassholder for lysbildenummer 8">
            <a:extLst>
              <a:ext uri="{FF2B5EF4-FFF2-40B4-BE49-F238E27FC236}">
                <a16:creationId xmlns:a16="http://schemas.microsoft.com/office/drawing/2014/main" id="{FD65D15C-4923-766A-872C-6CF49EDCFBD7}"/>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20949283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2985F10-F940-4F51-9054-DD6FD2297D15}"/>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740D322E-B874-342B-9237-13E44DEA9786}"/>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4" name="Plassholder for bunntekst 3">
            <a:extLst>
              <a:ext uri="{FF2B5EF4-FFF2-40B4-BE49-F238E27FC236}">
                <a16:creationId xmlns:a16="http://schemas.microsoft.com/office/drawing/2014/main" id="{1482E8D0-813A-6D5F-C02B-C50624D9A864}"/>
              </a:ext>
            </a:extLst>
          </p:cNvPr>
          <p:cNvSpPr>
            <a:spLocks noGrp="1"/>
          </p:cNvSpPr>
          <p:nvPr>
            <p:ph type="ftr" sz="quarter" idx="11"/>
          </p:nvPr>
        </p:nvSpPr>
        <p:spPr/>
        <p:txBody>
          <a:bodyPr/>
          <a:lstStyle/>
          <a:p>
            <a:endParaRPr lang="nb-NO"/>
          </a:p>
        </p:txBody>
      </p:sp>
      <p:sp>
        <p:nvSpPr>
          <p:cNvPr id="5" name="Plassholder for lysbildenummer 4">
            <a:extLst>
              <a:ext uri="{FF2B5EF4-FFF2-40B4-BE49-F238E27FC236}">
                <a16:creationId xmlns:a16="http://schemas.microsoft.com/office/drawing/2014/main" id="{B27A5515-FE1D-1A2D-22AE-4855CC98E283}"/>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55451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a:extLst>
              <a:ext uri="{FF2B5EF4-FFF2-40B4-BE49-F238E27FC236}">
                <a16:creationId xmlns:a16="http://schemas.microsoft.com/office/drawing/2014/main" id="{DA4C03DE-130F-CA12-2CC4-70B37770C945}"/>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3" name="Plassholder for bunntekst 2">
            <a:extLst>
              <a:ext uri="{FF2B5EF4-FFF2-40B4-BE49-F238E27FC236}">
                <a16:creationId xmlns:a16="http://schemas.microsoft.com/office/drawing/2014/main" id="{AD2A1A38-6414-EAAD-4956-D64860E672E6}"/>
              </a:ext>
            </a:extLst>
          </p:cNvPr>
          <p:cNvSpPr>
            <a:spLocks noGrp="1"/>
          </p:cNvSpPr>
          <p:nvPr>
            <p:ph type="ftr" sz="quarter" idx="11"/>
          </p:nvPr>
        </p:nvSpPr>
        <p:spPr/>
        <p:txBody>
          <a:bodyPr/>
          <a:lstStyle/>
          <a:p>
            <a:endParaRPr lang="nb-NO"/>
          </a:p>
        </p:txBody>
      </p:sp>
      <p:sp>
        <p:nvSpPr>
          <p:cNvPr id="4" name="Plassholder for lysbildenummer 3">
            <a:extLst>
              <a:ext uri="{FF2B5EF4-FFF2-40B4-BE49-F238E27FC236}">
                <a16:creationId xmlns:a16="http://schemas.microsoft.com/office/drawing/2014/main" id="{EB251FF8-DD36-E01C-505D-B88123D2FA98}"/>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655371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020DA2E-194B-9839-14BC-93DB084DCF65}"/>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innhold 2">
            <a:extLst>
              <a:ext uri="{FF2B5EF4-FFF2-40B4-BE49-F238E27FC236}">
                <a16:creationId xmlns:a16="http://schemas.microsoft.com/office/drawing/2014/main" id="{7F6FA3F1-A763-260E-EB62-A99AE8E21E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D4E079FD-DF6E-A9F1-CC27-7F4DDC14A4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46B1CBB1-D055-D56A-6EE3-CFB077DCDE91}"/>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6" name="Plassholder for bunntekst 5">
            <a:extLst>
              <a:ext uri="{FF2B5EF4-FFF2-40B4-BE49-F238E27FC236}">
                <a16:creationId xmlns:a16="http://schemas.microsoft.com/office/drawing/2014/main" id="{677EFFC4-D65A-8B79-DBA9-DF4965589FEC}"/>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C426A48D-1E5C-1273-C37F-637C5E65833B}"/>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28285108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8E43D4A-B335-92CC-0C84-2AE731063DD9}"/>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bilde 2">
            <a:extLst>
              <a:ext uri="{FF2B5EF4-FFF2-40B4-BE49-F238E27FC236}">
                <a16:creationId xmlns:a16="http://schemas.microsoft.com/office/drawing/2014/main" id="{09D54620-9685-BD74-3B7E-09C24CE22D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Plassholder for tekst 3">
            <a:extLst>
              <a:ext uri="{FF2B5EF4-FFF2-40B4-BE49-F238E27FC236}">
                <a16:creationId xmlns:a16="http://schemas.microsoft.com/office/drawing/2014/main" id="{FB01C797-7AD5-F8EC-AC26-D5F6D58112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9F2CC8E7-AAB0-22F9-33C8-130AA40D457C}"/>
              </a:ext>
            </a:extLst>
          </p:cNvPr>
          <p:cNvSpPr>
            <a:spLocks noGrp="1"/>
          </p:cNvSpPr>
          <p:nvPr>
            <p:ph type="dt" sz="half" idx="10"/>
          </p:nvPr>
        </p:nvSpPr>
        <p:spPr/>
        <p:txBody>
          <a:bodyPr/>
          <a:lstStyle/>
          <a:p>
            <a:fld id="{EB1B05A6-64FC-40B0-B90C-F87F81B2B7B9}" type="datetimeFigureOut">
              <a:rPr lang="nb-NO" smtClean="0"/>
              <a:t>30.09.2025</a:t>
            </a:fld>
            <a:endParaRPr lang="nb-NO"/>
          </a:p>
        </p:txBody>
      </p:sp>
      <p:sp>
        <p:nvSpPr>
          <p:cNvPr id="6" name="Plassholder for bunntekst 5">
            <a:extLst>
              <a:ext uri="{FF2B5EF4-FFF2-40B4-BE49-F238E27FC236}">
                <a16:creationId xmlns:a16="http://schemas.microsoft.com/office/drawing/2014/main" id="{EB3D8D09-E32C-896E-DB18-689C32DBB5EE}"/>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A5494026-4456-29E8-1514-41353A5F5461}"/>
              </a:ext>
            </a:extLst>
          </p:cNvPr>
          <p:cNvSpPr>
            <a:spLocks noGrp="1"/>
          </p:cNvSpPr>
          <p:nvPr>
            <p:ph type="sldNum" sz="quarter" idx="12"/>
          </p:nvPr>
        </p:nvSpPr>
        <p:spPr/>
        <p:txBody>
          <a:bodyPr/>
          <a:lstStyle/>
          <a:p>
            <a:fld id="{262526B0-6441-4DD1-97B0-682430E93CEF}" type="slidenum">
              <a:rPr lang="nb-NO" smtClean="0"/>
              <a:t>‹#›</a:t>
            </a:fld>
            <a:endParaRPr lang="nb-NO"/>
          </a:p>
        </p:txBody>
      </p:sp>
    </p:spTree>
    <p:extLst>
      <p:ext uri="{BB962C8B-B14F-4D97-AF65-F5344CB8AC3E}">
        <p14:creationId xmlns:p14="http://schemas.microsoft.com/office/powerpoint/2010/main" val="3488178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a:extLst>
              <a:ext uri="{FF2B5EF4-FFF2-40B4-BE49-F238E27FC236}">
                <a16:creationId xmlns:a16="http://schemas.microsoft.com/office/drawing/2014/main" id="{C50489EF-D7D3-7B4F-6D7A-7997CABAFCF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b-NO"/>
              <a:t>Klikk for å redigere tittelstil</a:t>
            </a:r>
          </a:p>
        </p:txBody>
      </p:sp>
      <p:sp>
        <p:nvSpPr>
          <p:cNvPr id="3" name="Plassholder for tekst 2">
            <a:extLst>
              <a:ext uri="{FF2B5EF4-FFF2-40B4-BE49-F238E27FC236}">
                <a16:creationId xmlns:a16="http://schemas.microsoft.com/office/drawing/2014/main" id="{BD65823C-7900-FFE9-6393-F4E610135A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4661A5B0-B96B-F91E-2E32-9507BE2544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B1B05A6-64FC-40B0-B90C-F87F81B2B7B9}" type="datetimeFigureOut">
              <a:rPr lang="nb-NO" smtClean="0"/>
              <a:t>30.09.2025</a:t>
            </a:fld>
            <a:endParaRPr lang="nb-NO"/>
          </a:p>
        </p:txBody>
      </p:sp>
      <p:sp>
        <p:nvSpPr>
          <p:cNvPr id="5" name="Plassholder for bunntekst 4">
            <a:extLst>
              <a:ext uri="{FF2B5EF4-FFF2-40B4-BE49-F238E27FC236}">
                <a16:creationId xmlns:a16="http://schemas.microsoft.com/office/drawing/2014/main" id="{4DAE1E0D-A20A-5985-2D6F-4A54A1FA0C6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b-NO"/>
          </a:p>
        </p:txBody>
      </p:sp>
      <p:sp>
        <p:nvSpPr>
          <p:cNvPr id="6" name="Plassholder for lysbildenummer 5">
            <a:extLst>
              <a:ext uri="{FF2B5EF4-FFF2-40B4-BE49-F238E27FC236}">
                <a16:creationId xmlns:a16="http://schemas.microsoft.com/office/drawing/2014/main" id="{86FC5675-21DD-9687-A636-F50D0793ED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62526B0-6441-4DD1-97B0-682430E93CEF}" type="slidenum">
              <a:rPr lang="nb-NO" smtClean="0"/>
              <a:t>‹#›</a:t>
            </a:fld>
            <a:endParaRPr lang="nb-NO"/>
          </a:p>
        </p:txBody>
      </p:sp>
    </p:spTree>
    <p:extLst>
      <p:ext uri="{BB962C8B-B14F-4D97-AF65-F5344CB8AC3E}">
        <p14:creationId xmlns:p14="http://schemas.microsoft.com/office/powerpoint/2010/main" val="1905124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Sylinder 3">
            <a:extLst>
              <a:ext uri="{FF2B5EF4-FFF2-40B4-BE49-F238E27FC236}">
                <a16:creationId xmlns:a16="http://schemas.microsoft.com/office/drawing/2014/main" id="{18203C1B-9BBE-94D6-A951-29FC95C6B165}"/>
              </a:ext>
            </a:extLst>
          </p:cNvPr>
          <p:cNvSpPr txBox="1"/>
          <p:nvPr/>
        </p:nvSpPr>
        <p:spPr>
          <a:xfrm>
            <a:off x="741349" y="3060411"/>
            <a:ext cx="5354649" cy="3163224"/>
          </a:xfrm>
          <a:prstGeom prst="rect">
            <a:avLst/>
          </a:prstGeom>
        </p:spPr>
        <p:txBody>
          <a:bodyPr vert="horz" lIns="91440" tIns="45720" rIns="91440" bIns="45720" rtlCol="0" anchor="t">
            <a:normAutofit/>
          </a:bodyPr>
          <a:lstStyle/>
          <a:p>
            <a:pPr>
              <a:lnSpc>
                <a:spcPct val="90000"/>
              </a:lnSpc>
              <a:spcBef>
                <a:spcPct val="0"/>
              </a:spcBef>
              <a:spcAft>
                <a:spcPts val="600"/>
              </a:spcAft>
            </a:pPr>
            <a:r>
              <a:rPr lang="nb-NO" sz="4800" noProof="0" dirty="0">
                <a:latin typeface="+mj-lt"/>
                <a:ea typeface="+mj-ea"/>
                <a:cs typeface="+mj-cs"/>
              </a:rPr>
              <a:t>3. Bibelsamling</a:t>
            </a:r>
          </a:p>
          <a:p>
            <a:pPr>
              <a:lnSpc>
                <a:spcPct val="90000"/>
              </a:lnSpc>
              <a:spcBef>
                <a:spcPct val="0"/>
              </a:spcBef>
              <a:spcAft>
                <a:spcPts val="600"/>
              </a:spcAft>
            </a:pPr>
            <a:r>
              <a:rPr lang="nb-NO" sz="2000" noProof="0" dirty="0">
                <a:latin typeface="+mj-lt"/>
                <a:ea typeface="+mj-ea"/>
                <a:cs typeface="+mj-cs"/>
              </a:rPr>
              <a:t>	Juleevangeliet</a:t>
            </a:r>
          </a:p>
        </p:txBody>
      </p:sp>
      <p:pic>
        <p:nvPicPr>
          <p:cNvPr id="6" name="Bilde 5" descr="Et bilde som inneholder symbol, Font, logo, design&#10;&#10;Automatisk generert beskrivelse">
            <a:extLst>
              <a:ext uri="{FF2B5EF4-FFF2-40B4-BE49-F238E27FC236}">
                <a16:creationId xmlns:a16="http://schemas.microsoft.com/office/drawing/2014/main" id="{1F942A8E-B6E9-7DD6-90BB-C0261DF4C4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010" y="5926690"/>
            <a:ext cx="2235904" cy="779036"/>
          </a:xfrm>
          <a:prstGeom prst="rect">
            <a:avLst/>
          </a:prstGeom>
        </p:spPr>
      </p:pic>
      <p:pic>
        <p:nvPicPr>
          <p:cNvPr id="5" name="Bilde 4" descr="Et bilde som inneholder klær, illustrasjon, tegnefilm&#10;&#10;KI-generert innhold kan være feil.">
            <a:extLst>
              <a:ext uri="{FF2B5EF4-FFF2-40B4-BE49-F238E27FC236}">
                <a16:creationId xmlns:a16="http://schemas.microsoft.com/office/drawing/2014/main" id="{9C992A30-AEB6-0247-34BD-8DB267F739A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6650" b="93700" l="6389" r="94524">
                        <a14:foregroundMark x1="28056" y1="14550" x2="28056" y2="14550"/>
                        <a14:foregroundMark x1="46071" y1="9650" x2="46071" y2="9650"/>
                        <a14:foregroundMark x1="32540" y1="12450" x2="38452" y2="16050"/>
                        <a14:foregroundMark x1="38452" y1="16050" x2="38532" y2="16050"/>
                        <a14:foregroundMark x1="41786" y1="4550" x2="33571" y2="10200"/>
                        <a14:foregroundMark x1="33571" y1="10200" x2="28730" y2="18350"/>
                        <a14:foregroundMark x1="28730" y1="18350" x2="35794" y2="18950"/>
                        <a14:foregroundMark x1="35794" y1="18950" x2="40079" y2="11600"/>
                        <a14:foregroundMark x1="40079" y1="11600" x2="40397" y2="6650"/>
                        <a14:foregroundMark x1="13254" y1="35800" x2="10952" y2="50100"/>
                        <a14:foregroundMark x1="10952" y1="50100" x2="16865" y2="82350"/>
                        <a14:foregroundMark x1="7579" y1="57300" x2="9365" y2="70450"/>
                        <a14:foregroundMark x1="9365" y1="70450" x2="13849" y2="80000"/>
                        <a14:foregroundMark x1="6508" y1="52000" x2="6389" y2="60100"/>
                        <a14:foregroundMark x1="29048" y1="14700" x2="12063" y2="38400"/>
                        <a14:foregroundMark x1="40794" y1="9000" x2="52857" y2="7800"/>
                        <a14:foregroundMark x1="52857" y1="7800" x2="74008" y2="24550"/>
                        <a14:foregroundMark x1="41468" y1="13200" x2="51310" y2="10850"/>
                        <a14:foregroundMark x1="51310" y1="10850" x2="76071" y2="30000"/>
                        <a14:foregroundMark x1="74087" y1="22700" x2="86151" y2="39050"/>
                        <a14:foregroundMark x1="86151" y1="39050" x2="87937" y2="43100"/>
                        <a14:foregroundMark x1="90357" y1="45200" x2="93651" y2="53100"/>
                        <a14:foregroundMark x1="93651" y1="53100" x2="94563" y2="62550"/>
                        <a14:foregroundMark x1="94563" y1="62550" x2="89603" y2="73600"/>
                        <a14:foregroundMark x1="71151" y1="45800" x2="71151" y2="45800"/>
                        <a14:foregroundMark x1="63611" y1="43950" x2="63611" y2="43950"/>
                        <a14:foregroundMark x1="33929" y1="43700" x2="33929" y2="43700"/>
                        <a14:foregroundMark x1="25794" y1="46800" x2="25794" y2="46800"/>
                        <a14:foregroundMark x1="25794" y1="61000" x2="25794" y2="61000"/>
                        <a14:foregroundMark x1="26389" y1="68750" x2="26389" y2="68750"/>
                        <a14:foregroundMark x1="32460" y1="59400" x2="32460" y2="59400"/>
                        <a14:foregroundMark x1="33929" y1="67900" x2="33929" y2="67900"/>
                        <a14:foregroundMark x1="23849" y1="70000" x2="23849" y2="70000"/>
                        <a14:foregroundMark x1="63929" y1="58400" x2="63929" y2="58400"/>
                        <a14:foregroundMark x1="70595" y1="61000" x2="70595" y2="61000"/>
                        <a14:foregroundMark x1="66746" y1="67800" x2="66746" y2="67800"/>
                        <a14:foregroundMark x1="66746" y1="67800" x2="66746" y2="67800"/>
                        <a14:foregroundMark x1="69405" y1="68400" x2="69405" y2="68400"/>
                        <a14:foregroundMark x1="65675" y1="74550" x2="65675" y2="74550"/>
                        <a14:foregroundMark x1="66865" y1="86800" x2="66865" y2="86800"/>
                        <a14:foregroundMark x1="46071" y1="87300" x2="46071" y2="87300"/>
                        <a14:foregroundMark x1="39008" y1="88400" x2="39008" y2="88400"/>
                        <a14:foregroundMark x1="50000" y1="85950" x2="50000" y2="85950"/>
                        <a14:foregroundMark x1="58214" y1="88500" x2="58214" y2="88500"/>
                        <a14:foregroundMark x1="62937" y1="88150" x2="78016" y2="85650"/>
                        <a14:foregroundMark x1="78016" y1="85650" x2="82024" y2="86050"/>
                        <a14:foregroundMark x1="75556" y1="90850" x2="75556" y2="90850"/>
                        <a14:foregroundMark x1="77937" y1="93700" x2="77937" y2="93700"/>
                        <a14:backgroundMark x1="8175" y1="8000" x2="8175" y2="8000"/>
                        <a14:backgroundMark x1="30198" y1="97150" x2="30198" y2="97150"/>
                        <a14:backgroundMark x1="23849" y1="94700" x2="43452" y2="96000"/>
                        <a14:backgroundMark x1="43452" y1="96000" x2="48889" y2="98000"/>
                        <a14:backgroundMark x1="48889" y1="98000" x2="56349" y2="97750"/>
                        <a14:backgroundMark x1="56349" y1="97750" x2="57937" y2="98250"/>
                        <a14:backgroundMark x1="57937" y1="98250" x2="57937" y2="98250"/>
                      </a14:backgroundRemoval>
                    </a14:imgEffect>
                  </a14:imgLayer>
                </a14:imgProps>
              </a:ext>
              <a:ext uri="{28A0092B-C50C-407E-A947-70E740481C1C}">
                <a14:useLocalDpi xmlns:a14="http://schemas.microsoft.com/office/drawing/2010/main" val="0"/>
              </a:ext>
            </a:extLst>
          </a:blip>
          <a:stretch>
            <a:fillRect/>
          </a:stretch>
        </p:blipFill>
        <p:spPr>
          <a:xfrm>
            <a:off x="4630864" y="634365"/>
            <a:ext cx="7412126" cy="588264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Sylinder 1">
            <a:extLst>
              <a:ext uri="{FF2B5EF4-FFF2-40B4-BE49-F238E27FC236}">
                <a16:creationId xmlns:a16="http://schemas.microsoft.com/office/drawing/2014/main" id="{972CA218-9588-F879-A59F-886A06DF0A92}"/>
              </a:ext>
            </a:extLst>
          </p:cNvPr>
          <p:cNvSpPr txBox="1"/>
          <p:nvPr/>
        </p:nvSpPr>
        <p:spPr>
          <a:xfrm>
            <a:off x="574429" y="2228671"/>
            <a:ext cx="5798249" cy="1938992"/>
          </a:xfrm>
          <a:prstGeom prst="rect">
            <a:avLst/>
          </a:prstGeom>
          <a:noFill/>
        </p:spPr>
        <p:txBody>
          <a:bodyPr wrap="square" rtlCol="0">
            <a:spAutoFit/>
          </a:bodyPr>
          <a:lstStyle/>
          <a:p>
            <a:pPr marL="342900" lvl="0" indent="-342900">
              <a:buFont typeface="+mj-lt"/>
              <a:buAutoNum type="arabicPeriod"/>
            </a:pPr>
            <a:r>
              <a:rPr lang="nb-NO" sz="2400" dirty="0"/>
              <a:t>Hvorfor tror du både de fattige gjeterne og de rike vismennene fikk komme og tilbe Jesus?</a:t>
            </a:r>
          </a:p>
          <a:p>
            <a:pPr marL="342900" lvl="0" indent="-342900">
              <a:buFont typeface="+mj-lt"/>
              <a:buAutoNum type="arabicPeriod"/>
            </a:pPr>
            <a:r>
              <a:rPr lang="nb-NO" sz="2400" dirty="0"/>
              <a:t>Hvorfor </a:t>
            </a:r>
            <a:r>
              <a:rPr lang="nb-NO" sz="2400"/>
              <a:t>ble Jesus </a:t>
            </a:r>
            <a:r>
              <a:rPr lang="nb-NO" sz="2400" dirty="0"/>
              <a:t>født som menneske her på jorda?</a:t>
            </a:r>
          </a:p>
        </p:txBody>
      </p:sp>
      <p:sp>
        <p:nvSpPr>
          <p:cNvPr id="3" name="TekstSylinder 2">
            <a:extLst>
              <a:ext uri="{FF2B5EF4-FFF2-40B4-BE49-F238E27FC236}">
                <a16:creationId xmlns:a16="http://schemas.microsoft.com/office/drawing/2014/main" id="{1DF27268-03E2-9E0F-8CE2-BDA330ADB855}"/>
              </a:ext>
            </a:extLst>
          </p:cNvPr>
          <p:cNvSpPr txBox="1"/>
          <p:nvPr/>
        </p:nvSpPr>
        <p:spPr>
          <a:xfrm>
            <a:off x="998103" y="1153752"/>
            <a:ext cx="4270248" cy="523220"/>
          </a:xfrm>
          <a:prstGeom prst="rect">
            <a:avLst/>
          </a:prstGeom>
          <a:solidFill>
            <a:schemeClr val="accent6">
              <a:lumMod val="60000"/>
              <a:lumOff val="40000"/>
            </a:schemeClr>
          </a:solidFill>
        </p:spPr>
        <p:txBody>
          <a:bodyPr wrap="square" rtlCol="0">
            <a:spAutoFit/>
          </a:bodyPr>
          <a:lstStyle/>
          <a:p>
            <a:pPr algn="ctr"/>
            <a:r>
              <a:rPr lang="en-US" sz="2800" dirty="0" err="1">
                <a:latin typeface="ADLaM Display" panose="02010000000000000000" pitchFamily="2" charset="0"/>
                <a:ea typeface="ADLaM Display" panose="02010000000000000000" pitchFamily="2" charset="0"/>
                <a:cs typeface="ADLaM Display" panose="02010000000000000000" pitchFamily="2" charset="0"/>
              </a:rPr>
              <a:t>Smågruppespørsmål</a:t>
            </a:r>
            <a:r>
              <a:rPr lang="en-US" sz="2800" dirty="0">
                <a:latin typeface="ADLaM Display" panose="02010000000000000000" pitchFamily="2" charset="0"/>
                <a:ea typeface="ADLaM Display" panose="02010000000000000000" pitchFamily="2" charset="0"/>
                <a:cs typeface="ADLaM Display" panose="02010000000000000000" pitchFamily="2" charset="0"/>
              </a:rPr>
              <a:t>:</a:t>
            </a:r>
            <a:endParaRPr lang="nb-NO" sz="2800" dirty="0">
              <a:latin typeface="ADLaM Display" panose="02010000000000000000" pitchFamily="2" charset="0"/>
              <a:ea typeface="ADLaM Display" panose="02010000000000000000" pitchFamily="2" charset="0"/>
              <a:cs typeface="ADLaM Display" panose="02010000000000000000" pitchFamily="2" charset="0"/>
            </a:endParaRPr>
          </a:p>
        </p:txBody>
      </p:sp>
      <p:pic>
        <p:nvPicPr>
          <p:cNvPr id="4" name="Picture 2">
            <a:extLst>
              <a:ext uri="{FF2B5EF4-FFF2-40B4-BE49-F238E27FC236}">
                <a16:creationId xmlns:a16="http://schemas.microsoft.com/office/drawing/2014/main" id="{CF7700A0-46A9-5BE0-0B2F-98D7E3630ABC}"/>
              </a:ext>
            </a:extLst>
          </p:cNvPr>
          <p:cNvPicPr>
            <a:picLocks noChangeAspect="1"/>
          </p:cNvPicPr>
          <p:nvPr/>
        </p:nvPicPr>
        <p:blipFill>
          <a:blip r:embed="rId2"/>
          <a:stretch>
            <a:fillRect/>
          </a:stretch>
        </p:blipFill>
        <p:spPr>
          <a:xfrm>
            <a:off x="6447554" y="1757680"/>
            <a:ext cx="5653005" cy="3179815"/>
          </a:xfrm>
          <a:prstGeom prst="rect">
            <a:avLst/>
          </a:prstGeom>
        </p:spPr>
      </p:pic>
    </p:spTree>
    <p:extLst>
      <p:ext uri="{BB962C8B-B14F-4D97-AF65-F5344CB8AC3E}">
        <p14:creationId xmlns:p14="http://schemas.microsoft.com/office/powerpoint/2010/main" val="997858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91</TotalTime>
  <Words>419</Words>
  <Application>Microsoft Office PowerPoint</Application>
  <PresentationFormat>Widescreen</PresentationFormat>
  <Paragraphs>41</Paragraphs>
  <Slides>13</Slides>
  <Notes>12</Notes>
  <HiddenSlides>0</HiddenSlides>
  <MMClips>0</MMClips>
  <ScaleCrop>false</ScaleCrop>
  <HeadingPairs>
    <vt:vector size="6" baseType="variant">
      <vt:variant>
        <vt:lpstr>Brukte skrifter</vt:lpstr>
      </vt:variant>
      <vt:variant>
        <vt:i4>5</vt:i4>
      </vt:variant>
      <vt:variant>
        <vt:lpstr>Tema</vt:lpstr>
      </vt:variant>
      <vt:variant>
        <vt:i4>1</vt:i4>
      </vt:variant>
      <vt:variant>
        <vt:lpstr>Lysbildetitler</vt:lpstr>
      </vt:variant>
      <vt:variant>
        <vt:i4>13</vt:i4>
      </vt:variant>
    </vt:vector>
  </HeadingPairs>
  <TitlesOfParts>
    <vt:vector size="19" baseType="lpstr">
      <vt:lpstr>ADLaM Display</vt:lpstr>
      <vt:lpstr>Aptos</vt:lpstr>
      <vt:lpstr>Aptos Display</vt:lpstr>
      <vt:lpstr>Arial</vt:lpstr>
      <vt:lpstr>Times New Roman</vt:lpstr>
      <vt:lpstr>Office-tema</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Turid Slettebø</dc:creator>
  <cp:lastModifiedBy>Turid Slettebø</cp:lastModifiedBy>
  <cp:revision>3</cp:revision>
  <dcterms:created xsi:type="dcterms:W3CDTF">2025-09-30T09:06:45Z</dcterms:created>
  <dcterms:modified xsi:type="dcterms:W3CDTF">2025-09-30T10:38:13Z</dcterms:modified>
</cp:coreProperties>
</file>